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  <p:sldId id="258" r:id="rId3"/>
    <p:sldId id="259" r:id="rId4"/>
    <p:sldId id="261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>
        <p:scale>
          <a:sx n="91" d="100"/>
          <a:sy n="91" d="100"/>
        </p:scale>
        <p:origin x="-552" y="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27C8A-127E-465C-9841-500E35AE7EC8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7219-D760-41A2-BDFB-5CC138DBB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163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27C8A-127E-465C-9841-500E35AE7EC8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7219-D760-41A2-BDFB-5CC138DBB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40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27C8A-127E-465C-9841-500E35AE7EC8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7219-D760-41A2-BDFB-5CC138DBB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51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27C8A-127E-465C-9841-500E35AE7EC8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7219-D760-41A2-BDFB-5CC138DBB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126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27C8A-127E-465C-9841-500E35AE7EC8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7219-D760-41A2-BDFB-5CC138DBB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049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27C8A-127E-465C-9841-500E35AE7EC8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7219-D760-41A2-BDFB-5CC138DBB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322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27C8A-127E-465C-9841-500E35AE7EC8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7219-D760-41A2-BDFB-5CC138DBB0D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389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27C8A-127E-465C-9841-500E35AE7EC8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7219-D760-41A2-BDFB-5CC138DBB0D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661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27C8A-127E-465C-9841-500E35AE7EC8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7219-D760-41A2-BDFB-5CC138DBB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199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27C8A-127E-465C-9841-500E35AE7EC8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7219-D760-41A2-BDFB-5CC138DBB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922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27C8A-127E-465C-9841-500E35AE7EC8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7219-D760-41A2-BDFB-5CC138DBB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450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9427C8A-127E-465C-9841-500E35AE7EC8}" type="datetimeFigureOut">
              <a:rPr lang="en-US" smtClean="0"/>
              <a:t>2015-05-29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D7219-D760-41A2-BDFB-5CC138DBB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493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6" Type="http://schemas.openxmlformats.org/officeDocument/2006/relationships/image" Target="../media/image5.jpg"/><Relationship Id="rId7" Type="http://schemas.openxmlformats.org/officeDocument/2006/relationships/image" Target="../media/image6.jpg"/><Relationship Id="rId8" Type="http://schemas.openxmlformats.org/officeDocument/2006/relationships/image" Target="../media/image7.jpg"/><Relationship Id="rId9" Type="http://schemas.openxmlformats.org/officeDocument/2006/relationships/image" Target="../media/image8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Relationship Id="rId3" Type="http://schemas.openxmlformats.org/officeDocument/2006/relationships/image" Target="../media/image10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1.jpg"/><Relationship Id="rId3" Type="http://schemas.openxmlformats.org/officeDocument/2006/relationships/image" Target="../media/image1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4.jpg"/><Relationship Id="rId3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0837" y="2389892"/>
            <a:ext cx="8893364" cy="1601737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Lucida Handwriting" panose="03010101010101010101" pitchFamily="66" charset="0"/>
              </a:rPr>
              <a:t>Mount St. Helen</a:t>
            </a:r>
            <a:endParaRPr lang="en-US" sz="4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Lucida Handwriting" panose="03010101010101010101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H="1" flipV="1">
            <a:off x="7995081" y="3599289"/>
            <a:ext cx="1033221" cy="265581"/>
          </a:xfrm>
        </p:spPr>
        <p:txBody>
          <a:bodyPr>
            <a:noAutofit/>
          </a:bodyPr>
          <a:lstStyle/>
          <a:p>
            <a:endParaRPr lang="en-US" sz="7200" dirty="0" smtClean="0"/>
          </a:p>
          <a:p>
            <a:endParaRPr lang="en-US" sz="72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45543"/>
            <a:ext cx="4012328" cy="2312457"/>
          </a:xfrm>
          <a:prstGeom prst="rect">
            <a:avLst/>
          </a:prstGeom>
        </p:spPr>
      </p:pic>
      <p:pic>
        <p:nvPicPr>
          <p:cNvPr id="4" name="Picture 3" descr="images-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2761" y="4574405"/>
            <a:ext cx="4156612" cy="2283595"/>
          </a:xfrm>
          <a:prstGeom prst="rect">
            <a:avLst/>
          </a:prstGeom>
        </p:spPr>
      </p:pic>
      <p:pic>
        <p:nvPicPr>
          <p:cNvPr id="5" name="Picture 4" descr="images-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0027" y="4574405"/>
            <a:ext cx="4051973" cy="2283595"/>
          </a:xfrm>
          <a:prstGeom prst="rect">
            <a:avLst/>
          </a:prstGeom>
        </p:spPr>
      </p:pic>
      <p:pic>
        <p:nvPicPr>
          <p:cNvPr id="7" name="Picture 6" descr="images-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3676841" cy="2482013"/>
          </a:xfrm>
          <a:prstGeom prst="rect">
            <a:avLst/>
          </a:prstGeom>
        </p:spPr>
      </p:pic>
      <p:pic>
        <p:nvPicPr>
          <p:cNvPr id="8" name="Picture 7" descr="imgres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403" y="1"/>
            <a:ext cx="4129375" cy="2496442"/>
          </a:xfrm>
          <a:prstGeom prst="rect">
            <a:avLst/>
          </a:prstGeom>
        </p:spPr>
      </p:pic>
      <p:pic>
        <p:nvPicPr>
          <p:cNvPr id="9" name="Picture 8" descr="images-4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6894" y="0"/>
            <a:ext cx="4385106" cy="2482012"/>
          </a:xfrm>
          <a:prstGeom prst="rect">
            <a:avLst/>
          </a:prstGeom>
        </p:spPr>
      </p:pic>
      <p:pic>
        <p:nvPicPr>
          <p:cNvPr id="10" name="Picture 9" descr="msh_before_s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05137"/>
            <a:ext cx="3084197" cy="2016851"/>
          </a:xfrm>
          <a:prstGeom prst="rect">
            <a:avLst/>
          </a:prstGeom>
        </p:spPr>
      </p:pic>
      <p:pic>
        <p:nvPicPr>
          <p:cNvPr id="11" name="Picture 10" descr="msh_phreatic_s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4016" y="2498259"/>
            <a:ext cx="2757984" cy="2037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242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76646"/>
            <a:ext cx="7371448" cy="1358597"/>
          </a:xfrm>
        </p:spPr>
        <p:txBody>
          <a:bodyPr>
            <a:noAutofit/>
          </a:bodyPr>
          <a:lstStyle/>
          <a:p>
            <a:r>
              <a:rPr lang="en-US" sz="3600" u="sng" dirty="0">
                <a:latin typeface="Lucida Calligraphy"/>
                <a:cs typeface="Lucida Calligraphy"/>
              </a:rPr>
              <a:t>Impact of Mount St. Helen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5413" y="0"/>
            <a:ext cx="5346587" cy="3558972"/>
          </a:xfrm>
        </p:spPr>
      </p:pic>
      <p:sp>
        <p:nvSpPr>
          <p:cNvPr id="3" name="TextBox 2"/>
          <p:cNvSpPr txBox="1"/>
          <p:nvPr/>
        </p:nvSpPr>
        <p:spPr>
          <a:xfrm>
            <a:off x="139556" y="1395675"/>
            <a:ext cx="6405641" cy="3724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entury Schoolbook"/>
                <a:cs typeface="Century Schoolbook"/>
              </a:rPr>
              <a:t>Mount saint </a:t>
            </a:r>
            <a:r>
              <a:rPr lang="en-US" sz="3600" dirty="0">
                <a:latin typeface="Century Schoolbook"/>
                <a:cs typeface="Century Schoolbook"/>
              </a:rPr>
              <a:t>H</a:t>
            </a:r>
            <a:r>
              <a:rPr lang="en-US" sz="3600" dirty="0" smtClean="0">
                <a:latin typeface="Century Schoolbook"/>
                <a:cs typeface="Century Schoolbook"/>
              </a:rPr>
              <a:t>elens major eruption on May 18 1980 killed 57 people who were geologist and others who were monitoring the volcano. </a:t>
            </a:r>
          </a:p>
          <a:p>
            <a:endParaRPr lang="en-US" sz="2800" dirty="0" smtClean="0">
              <a:latin typeface="Century Schoolbook"/>
              <a:cs typeface="Century Schoolbook"/>
            </a:endParaRPr>
          </a:p>
          <a:p>
            <a:endParaRPr lang="en-US" sz="2800" dirty="0">
              <a:latin typeface="Century Schoolbook"/>
              <a:cs typeface="Century Schoolbook"/>
            </a:endParaRPr>
          </a:p>
        </p:txBody>
      </p:sp>
      <p:pic>
        <p:nvPicPr>
          <p:cNvPr id="5" name="Picture 4" descr="msh_satview_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2000" y="3602428"/>
            <a:ext cx="5270000" cy="270602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070279" y="6351237"/>
            <a:ext cx="51217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Mount saint Helens view from the satellite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53203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68" y="-108769"/>
            <a:ext cx="10515600" cy="1325562"/>
          </a:xfrm>
        </p:spPr>
        <p:txBody>
          <a:bodyPr>
            <a:normAutofit/>
          </a:bodyPr>
          <a:lstStyle/>
          <a:p>
            <a:r>
              <a:rPr lang="en-US" sz="4800" u="sng" dirty="0" smtClean="0">
                <a:latin typeface="Lucida Calligraphy"/>
                <a:cs typeface="Lucida Calligraphy"/>
              </a:rPr>
              <a:t>Vocabulary</a:t>
            </a:r>
            <a:endParaRPr lang="en-US" sz="4800" u="sng" dirty="0">
              <a:latin typeface="Lucida Calligraphy"/>
              <a:cs typeface="Lucida Calligraphy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Oval 3"/>
          <p:cNvSpPr/>
          <p:nvPr/>
        </p:nvSpPr>
        <p:spPr>
          <a:xfrm>
            <a:off x="1046673" y="2247037"/>
            <a:ext cx="55823" cy="4571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21072" y="1967903"/>
            <a:ext cx="108016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79113" y="1353806"/>
            <a:ext cx="8373388" cy="10002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entury Schoolbook"/>
                <a:cs typeface="Century Schoolbook"/>
              </a:rPr>
              <a:t>Mount Saint Helen- located in Washington Pacific Northwest of the United States.</a:t>
            </a:r>
          </a:p>
          <a:p>
            <a:endParaRPr lang="en-US" sz="2800" dirty="0" smtClean="0">
              <a:latin typeface="Century Schoolbook"/>
              <a:cs typeface="Century Schoolbook"/>
            </a:endParaRPr>
          </a:p>
          <a:p>
            <a:r>
              <a:rPr lang="en-US" sz="2800" dirty="0" smtClean="0">
                <a:latin typeface="Century Schoolbook"/>
                <a:cs typeface="Century Schoolbook"/>
              </a:rPr>
              <a:t>Landslide- when rocks and mass slides down from mountain.</a:t>
            </a:r>
          </a:p>
          <a:p>
            <a:endParaRPr lang="en-US" sz="2800" dirty="0">
              <a:latin typeface="Century Schoolbook"/>
              <a:cs typeface="Century Schoolbook"/>
            </a:endParaRPr>
          </a:p>
          <a:p>
            <a:r>
              <a:rPr lang="en-US" sz="2800" dirty="0" smtClean="0">
                <a:latin typeface="Century Schoolbook"/>
                <a:cs typeface="Century Schoolbook"/>
              </a:rPr>
              <a:t>Ash- powder after burning something.</a:t>
            </a:r>
          </a:p>
          <a:p>
            <a:endParaRPr lang="en-US" sz="2800" dirty="0" smtClean="0">
              <a:latin typeface="Century Schoolbook"/>
              <a:cs typeface="Century Schoolbook"/>
            </a:endParaRPr>
          </a:p>
          <a:p>
            <a:r>
              <a:rPr lang="en-US" sz="2800" dirty="0" smtClean="0">
                <a:latin typeface="Century Schoolbook"/>
                <a:cs typeface="Century Schoolbook"/>
              </a:rPr>
              <a:t>Tectonic plates- Earth crusts layers that moves when there’s earthquake or volcano eruptions.</a:t>
            </a:r>
            <a:endParaRPr lang="en-US" sz="2800" dirty="0">
              <a:latin typeface="Century Schoolbook"/>
              <a:cs typeface="Century Schoolbook"/>
            </a:endParaRPr>
          </a:p>
          <a:p>
            <a:endParaRPr lang="en-US" sz="2800" dirty="0" smtClean="0">
              <a:latin typeface="Century Schoolbook"/>
              <a:cs typeface="Century Schoolbook"/>
            </a:endParaRPr>
          </a:p>
          <a:p>
            <a:endParaRPr lang="en-US" sz="2800" dirty="0">
              <a:latin typeface="Century Schoolbook"/>
              <a:cs typeface="Century Schoolbook"/>
            </a:endParaRPr>
          </a:p>
          <a:p>
            <a:endParaRPr lang="en-US" sz="2800" dirty="0">
              <a:latin typeface="Century Schoolbook"/>
              <a:cs typeface="Century Schoolbook"/>
            </a:endParaRPr>
          </a:p>
          <a:p>
            <a:endParaRPr lang="en-US" sz="2800" dirty="0" smtClean="0">
              <a:latin typeface="Century Schoolbook"/>
              <a:cs typeface="Century Schoolbook"/>
            </a:endParaRPr>
          </a:p>
          <a:p>
            <a:endParaRPr lang="en-US" sz="2800" dirty="0" smtClean="0">
              <a:latin typeface="Century Schoolbook"/>
              <a:cs typeface="Century Schoolbook"/>
            </a:endParaRPr>
          </a:p>
          <a:p>
            <a:endParaRPr lang="en-US" sz="2800" dirty="0" smtClean="0">
              <a:latin typeface="Century Schoolbook"/>
              <a:cs typeface="Century Schoolbook"/>
            </a:endParaRPr>
          </a:p>
          <a:p>
            <a:endParaRPr lang="en-US" sz="2800" dirty="0" smtClean="0">
              <a:latin typeface="Century Schoolbook"/>
              <a:cs typeface="Century Schoolbook"/>
            </a:endParaRPr>
          </a:p>
          <a:p>
            <a:endParaRPr lang="en-US" sz="2800" dirty="0">
              <a:latin typeface="Century Schoolbook"/>
              <a:cs typeface="Century Schoolbook"/>
            </a:endParaRPr>
          </a:p>
          <a:p>
            <a:endParaRPr lang="en-US" sz="2800" dirty="0" smtClean="0">
              <a:latin typeface="Century Schoolbook"/>
              <a:cs typeface="Century Schoolbook"/>
            </a:endParaRPr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/>
              <a:t> </a:t>
            </a:r>
            <a:endParaRPr lang="en-US" sz="2800" dirty="0" smtClean="0"/>
          </a:p>
          <a:p>
            <a:endParaRPr lang="en-US" sz="2800" dirty="0"/>
          </a:p>
        </p:txBody>
      </p:sp>
      <p:pic>
        <p:nvPicPr>
          <p:cNvPr id="7" name="Picture 6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8884" y="238652"/>
            <a:ext cx="3593894" cy="29853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images-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4683" y="3475230"/>
            <a:ext cx="3760113" cy="3517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75593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467" y="533240"/>
            <a:ext cx="9657307" cy="3332781"/>
          </a:xfrm>
        </p:spPr>
        <p:txBody>
          <a:bodyPr>
            <a:normAutofit/>
          </a:bodyPr>
          <a:lstStyle/>
          <a:p>
            <a:r>
              <a:rPr lang="en-US" u="sng" dirty="0" smtClean="0">
                <a:latin typeface="Lucida Calligraphy"/>
                <a:cs typeface="Lucida Calligraphy"/>
              </a:rPr>
              <a:t>Eruption</a:t>
            </a:r>
            <a:br>
              <a:rPr lang="en-US" u="sng" dirty="0" smtClean="0">
                <a:latin typeface="Lucida Calligraphy"/>
                <a:cs typeface="Lucida Calligraphy"/>
              </a:rPr>
            </a:br>
            <a:r>
              <a:rPr lang="en-US" u="sng" dirty="0">
                <a:latin typeface="Lucida Calligraphy"/>
                <a:cs typeface="Lucida Calligraphy"/>
              </a:rPr>
              <a:t/>
            </a:r>
            <a:br>
              <a:rPr lang="en-US" u="sng" dirty="0">
                <a:latin typeface="Lucida Calligraphy"/>
                <a:cs typeface="Lucida Calligraphy"/>
              </a:rPr>
            </a:br>
            <a:r>
              <a:rPr lang="en-US" sz="3100" u="sng" dirty="0" smtClean="0">
                <a:latin typeface="Lucida Calligraphy"/>
                <a:cs typeface="Lucida Calligraphy"/>
              </a:rPr>
              <a:t>http</a:t>
            </a:r>
            <a:r>
              <a:rPr lang="en-US" sz="3100" u="sng" dirty="0">
                <a:latin typeface="Lucida Calligraphy"/>
                <a:cs typeface="Lucida Calligraphy"/>
              </a:rPr>
              <a:t>://</a:t>
            </a:r>
            <a:r>
              <a:rPr lang="en-US" sz="3100" u="sng" dirty="0" err="1">
                <a:latin typeface="Lucida Calligraphy"/>
                <a:cs typeface="Lucida Calligraphy"/>
              </a:rPr>
              <a:t>www.history.com</a:t>
            </a:r>
            <a:r>
              <a:rPr lang="en-US" sz="3100" u="sng" dirty="0">
                <a:latin typeface="Lucida Calligraphy"/>
                <a:cs typeface="Lucida Calligraphy"/>
              </a:rPr>
              <a:t>/topics/us-states/</a:t>
            </a:r>
            <a:r>
              <a:rPr lang="en-US" sz="3100" u="sng" dirty="0" err="1">
                <a:latin typeface="Lucida Calligraphy"/>
                <a:cs typeface="Lucida Calligraphy"/>
              </a:rPr>
              <a:t>washington</a:t>
            </a:r>
            <a:r>
              <a:rPr lang="en-US" sz="3100" u="sng" dirty="0">
                <a:latin typeface="Lucida Calligraphy"/>
                <a:cs typeface="Lucida Calligraphy"/>
              </a:rPr>
              <a:t>/videos/mount-</a:t>
            </a:r>
            <a:r>
              <a:rPr lang="en-US" sz="3100" u="sng" dirty="0" err="1">
                <a:latin typeface="Lucida Calligraphy"/>
                <a:cs typeface="Lucida Calligraphy"/>
              </a:rPr>
              <a:t>st</a:t>
            </a:r>
            <a:r>
              <a:rPr lang="en-US" sz="3100" u="sng" dirty="0">
                <a:latin typeface="Lucida Calligraphy"/>
                <a:cs typeface="Lucida Calligraphy"/>
              </a:rPr>
              <a:t>-</a:t>
            </a:r>
            <a:r>
              <a:rPr lang="en-US" sz="3100" u="sng" dirty="0" err="1">
                <a:latin typeface="Lucida Calligraphy"/>
                <a:cs typeface="Lucida Calligraphy"/>
              </a:rPr>
              <a:t>helens</a:t>
            </a:r>
            <a:r>
              <a:rPr lang="en-US" sz="3100" u="sng" dirty="0">
                <a:latin typeface="Lucida Calligraphy"/>
                <a:cs typeface="Lucida Calligraphy"/>
              </a:rPr>
              <a:t>-erupts</a:t>
            </a:r>
          </a:p>
        </p:txBody>
      </p:sp>
      <p:pic>
        <p:nvPicPr>
          <p:cNvPr id="4" name="Picture 3" descr="m01_l80S314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463" y="3430909"/>
            <a:ext cx="4940300" cy="3198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595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004" y="365760"/>
            <a:ext cx="10523388" cy="1325562"/>
          </a:xfrm>
        </p:spPr>
        <p:txBody>
          <a:bodyPr>
            <a:normAutofit/>
          </a:bodyPr>
          <a:lstStyle/>
          <a:p>
            <a:r>
              <a:rPr lang="en-US" sz="5400" u="sng" dirty="0" smtClean="0">
                <a:latin typeface="Lucida Calligraphy"/>
                <a:cs typeface="Lucida Calligraphy"/>
              </a:rPr>
              <a:t>Conclusion</a:t>
            </a:r>
            <a:endParaRPr lang="en-US" sz="5400" u="sng" dirty="0">
              <a:latin typeface="Lucida Calligraphy"/>
              <a:cs typeface="Lucida Calligraphy"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5127" y="1605027"/>
            <a:ext cx="5644248" cy="4689469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 descr="corps-engineers-archives_mount_st_helens_197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1871" y="237264"/>
            <a:ext cx="4133019" cy="29030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7915" y="3453799"/>
            <a:ext cx="4213817" cy="30360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82888114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TM02900743[[fn=Organic]]</Template>
  <TotalTime>136</TotalTime>
  <Words>93</Words>
  <Application>Microsoft Macintosh PowerPoint</Application>
  <PresentationFormat>Custom</PresentationFormat>
  <Paragraphs>28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HDOfficeLightV0</vt:lpstr>
      <vt:lpstr>Mount St. Helen</vt:lpstr>
      <vt:lpstr>Impact of Mount St. Helen</vt:lpstr>
      <vt:lpstr>Vocabulary</vt:lpstr>
      <vt:lpstr>Eruption  http://www.history.com/topics/us-states/washington/videos/mount-st-helens-erupts</vt:lpstr>
      <vt:lpstr>Conclusion</vt:lpstr>
    </vt:vector>
  </TitlesOfParts>
  <Company>Anglophone South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Mount Everest</dc:title>
  <dc:creator>Ison, Anne</dc:creator>
  <cp:lastModifiedBy>ASD-E</cp:lastModifiedBy>
  <cp:revision>16</cp:revision>
  <dcterms:created xsi:type="dcterms:W3CDTF">2015-05-21T16:36:42Z</dcterms:created>
  <dcterms:modified xsi:type="dcterms:W3CDTF">2015-05-29T16:46:01Z</dcterms:modified>
</cp:coreProperties>
</file>